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Object 51"/>
          <p:cNvSpPr txBox="1"/>
          <p:nvPr/>
        </p:nvSpPr>
        <p:spPr>
          <a:xfrm>
            <a:off x="4737770" y="6281011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multiprocessing(2) –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Naming,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Parallel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Process Id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rocess Naming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Parallel processing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7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42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69</cp:revision>
  <dcterms:created xsi:type="dcterms:W3CDTF">2020-11-27T19:15:27Z</dcterms:created>
  <dcterms:modified xsi:type="dcterms:W3CDTF">2021-02-16T08:00:38Z</dcterms:modified>
</cp:coreProperties>
</file>